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4" r:id="rId5"/>
    <p:sldId id="265" r:id="rId6"/>
    <p:sldId id="266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/>
    <p:restoredTop sz="85698" autoAdjust="0"/>
  </p:normalViewPr>
  <p:slideViewPr>
    <p:cSldViewPr snapToGrid="0" snapToObjects="1">
      <p:cViewPr varScale="1">
        <p:scale>
          <a:sx n="99" d="100"/>
          <a:sy n="99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55CB-C3B6-4EC1-B7FF-8268B8C6D0C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0C061-FB3D-43CF-8354-7E3ACA03A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0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93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Viking langschip 'Sea </a:t>
            </a:r>
            <a:r>
              <a:rPr lang="nl-NL" dirty="0" err="1" smtClean="0"/>
              <a:t>Stallion</a:t>
            </a:r>
            <a:r>
              <a:rPr lang="nl-NL" dirty="0" smtClean="0"/>
              <a:t>' reconstructie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10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Vikingschip op runensteen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42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Vikingschepenmuseum Roskilde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44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Diverse types Vikingschepen Roskilde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43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Links: Vikingkompas vondst</a:t>
            </a:r>
          </a:p>
          <a:p>
            <a:r>
              <a:rPr lang="nl-NL" dirty="0" smtClean="0"/>
              <a:t>Rechts: Vikingkompas reconstructie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14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Kaartje van reis </a:t>
            </a:r>
            <a:r>
              <a:rPr lang="nl-NL" dirty="0" err="1" smtClean="0"/>
              <a:t>Leif</a:t>
            </a:r>
            <a:r>
              <a:rPr lang="nl-NL" dirty="0" smtClean="0"/>
              <a:t> </a:t>
            </a:r>
            <a:r>
              <a:rPr lang="nl-NL" dirty="0" err="1" smtClean="0"/>
              <a:t>Eriksson</a:t>
            </a:r>
            <a:r>
              <a:rPr lang="nl-NL" dirty="0" smtClean="0"/>
              <a:t> naar Amerika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72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Vikingschat</a:t>
            </a:r>
            <a:r>
              <a:rPr lang="de-DE" dirty="0" smtClean="0"/>
              <a:t> </a:t>
            </a:r>
            <a:r>
              <a:rPr lang="de-DE" dirty="0" err="1" smtClean="0"/>
              <a:t>Westerklief</a:t>
            </a:r>
            <a:r>
              <a:rPr lang="de-DE" dirty="0" smtClean="0"/>
              <a:t> ca. 850 RMO Leiden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0C061-FB3D-43CF-8354-7E3ACA03AF3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24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7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08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31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08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1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4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80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35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0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22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B845-3BAA-704F-BADE-2FE61989B3B7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64C1-53B5-4E47-A115-4CF2CB76C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3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mo.nl/wp-content/uploads/2018/03/Vikingschat_Wieringen_800p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174127"/>
            <a:ext cx="12192000" cy="98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200" y="190800"/>
            <a:ext cx="1902197" cy="5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 smtClean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  <a:endParaRPr lang="nl-NL" sz="2000" spc="100" dirty="0">
              <a:solidFill>
                <a:srgbClr val="E35E23"/>
              </a:solidFill>
              <a:latin typeface="RealHeadOT" charset="0"/>
              <a:ea typeface="RealHeadOT" charset="0"/>
              <a:cs typeface="RealHeadO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RIJKSMUSEUM VAN OUDHEDEN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sp>
        <p:nvSpPr>
          <p:cNvPr id="18" name="Tijdelijke aanduiding voor inhoud 2"/>
          <p:cNvSpPr>
            <a:spLocks noGrp="1"/>
          </p:cNvSpPr>
          <p:nvPr>
            <p:ph idx="1"/>
          </p:nvPr>
        </p:nvSpPr>
        <p:spPr>
          <a:xfrm>
            <a:off x="3113544" y="2850359"/>
            <a:ext cx="5941206" cy="17202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sz="3600" dirty="0" smtClean="0"/>
              <a:t>PowerPoint met afbeeldingen</a:t>
            </a:r>
            <a:br>
              <a:rPr lang="nl-NL" sz="3600" dirty="0" smtClean="0"/>
            </a:br>
            <a:r>
              <a:rPr lang="nl-NL" sz="3600" dirty="0" smtClean="0"/>
              <a:t>bij projectweekpakket </a:t>
            </a:r>
          </a:p>
          <a:p>
            <a:pPr marL="0" indent="0" algn="ctr">
              <a:buNone/>
            </a:pPr>
            <a:r>
              <a:rPr lang="nl-NL" sz="3600" b="1" dirty="0" smtClean="0"/>
              <a:t>VIKINGEN</a:t>
            </a:r>
          </a:p>
          <a:p>
            <a:pPr marL="0" indent="0" algn="ctr">
              <a:buNone/>
            </a:pPr>
            <a:r>
              <a:rPr lang="nl-NL" sz="3600" b="1" dirty="0" smtClean="0"/>
              <a:t>Donderdag - Thor</a:t>
            </a:r>
            <a:endParaRPr lang="nl-NL" sz="3600" b="1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cxnSp>
        <p:nvCxnSpPr>
          <p:cNvPr id="21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VLIEGENSVLUGGE VIKINGSCHEPEN?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420" y="1363829"/>
            <a:ext cx="7648205" cy="4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VLIEGENSVLUGGE VIKINGSCHEPEN?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166" y="922112"/>
            <a:ext cx="3015961" cy="52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VLIEGENSVLUGGE VIKINGSCHEPEN?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243" y="1147655"/>
            <a:ext cx="7531768" cy="50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VLIEGENSVLUGGE VIKINGSCHEPEN?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99" y="1150219"/>
            <a:ext cx="6824312" cy="51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HOE VER VOEREN DE VIKINGEN?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23" y="1424472"/>
            <a:ext cx="2857500" cy="457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269" y="1762949"/>
            <a:ext cx="4885742" cy="38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HOE VER VOEREN DE VIKINGEN?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211" y="1491968"/>
            <a:ext cx="6584800" cy="41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16523" y="733970"/>
            <a:ext cx="11535249" cy="1440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462" y="334685"/>
            <a:ext cx="424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100" dirty="0">
                <a:solidFill>
                  <a:srgbClr val="E35E23"/>
                </a:solidFill>
                <a:latin typeface="RealHeadOT" charset="0"/>
                <a:ea typeface="RealHeadOT" charset="0"/>
                <a:cs typeface="RealHeadOT" charset="0"/>
              </a:rPr>
              <a:t>VIKINGEN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462" y="795520"/>
            <a:ext cx="5685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pc="100" dirty="0" smtClean="0">
                <a:solidFill>
                  <a:srgbClr val="E35E23"/>
                </a:solidFill>
                <a:latin typeface="Real Head OT Semilight" charset="0"/>
                <a:ea typeface="Real Head OT Semilight" charset="0"/>
                <a:cs typeface="Real Head OT Semilight" charset="0"/>
              </a:rPr>
              <a:t>EEN HOLLANDSE VIKINGSCHAT</a:t>
            </a:r>
            <a:endParaRPr lang="nl-NL" sz="1100" spc="100" dirty="0">
              <a:solidFill>
                <a:srgbClr val="E35E23"/>
              </a:solidFill>
              <a:latin typeface="Real Head OT Semilight" charset="0"/>
              <a:ea typeface="Real Head OT Semilight" charset="0"/>
              <a:cs typeface="Real Head OT Semilight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94" y="192238"/>
            <a:ext cx="1819378" cy="541732"/>
          </a:xfrm>
          <a:prstGeom prst="rect">
            <a:avLst/>
          </a:prstGeom>
        </p:spPr>
      </p:pic>
      <p:cxnSp>
        <p:nvCxnSpPr>
          <p:cNvPr id="16" name="Straight Connector 14"/>
          <p:cNvCxnSpPr/>
          <p:nvPr/>
        </p:nvCxnSpPr>
        <p:spPr>
          <a:xfrm>
            <a:off x="316523" y="6363815"/>
            <a:ext cx="8896488" cy="0"/>
          </a:xfrm>
          <a:prstGeom prst="line">
            <a:avLst/>
          </a:prstGeom>
          <a:ln w="12700">
            <a:solidFill>
              <a:srgbClr val="E35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383" y="5423180"/>
            <a:ext cx="2093389" cy="9406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9022" y="1057130"/>
            <a:ext cx="4450249" cy="51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93</Words>
  <Application>Microsoft Office PowerPoint</Application>
  <PresentationFormat>Breedbeeld</PresentationFormat>
  <Paragraphs>35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Real Head OT Semilight</vt:lpstr>
      <vt:lpstr>RealHeadOT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Lardenoije</dc:creator>
  <cp:lastModifiedBy>Marieke Peters</cp:lastModifiedBy>
  <cp:revision>22</cp:revision>
  <dcterms:created xsi:type="dcterms:W3CDTF">2015-08-26T09:13:12Z</dcterms:created>
  <dcterms:modified xsi:type="dcterms:W3CDTF">2020-03-02T13:18:00Z</dcterms:modified>
</cp:coreProperties>
</file>